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Condensed"/>
      <p:regular r:id="rId23"/>
      <p:bold r:id="rId24"/>
      <p:italic r:id="rId25"/>
      <p:boldItalic r:id="rId26"/>
    </p:embeddedFont>
    <p:embeddedFont>
      <p:font typeface="Quattrocento Sans"/>
      <p:regular r:id="rId27"/>
      <p:bold r:id="rId28"/>
      <p:italic r:id="rId29"/>
      <p:boldItalic r:id="rId30"/>
    </p:embeddedFont>
    <p:embeddedFont>
      <p:font typeface="Gill Sans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hnW3nQi0YSYT3SA6oXFWVStzCg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Condensed-bold.fntdata"/><Relationship Id="rId23" Type="http://schemas.openxmlformats.org/officeDocument/2006/relationships/font" Target="fonts/RobotoCondense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Italic.fntdata"/><Relationship Id="rId25" Type="http://schemas.openxmlformats.org/officeDocument/2006/relationships/font" Target="fonts/RobotoCondensed-italic.fntdata"/><Relationship Id="rId28" Type="http://schemas.openxmlformats.org/officeDocument/2006/relationships/font" Target="fonts/QuattrocentoSans-bold.fntdata"/><Relationship Id="rId27" Type="http://schemas.openxmlformats.org/officeDocument/2006/relationships/font" Target="fonts/Quattrocento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illSans-regular.fntdata"/><Relationship Id="rId30" Type="http://schemas.openxmlformats.org/officeDocument/2006/relationships/font" Target="fonts/QuattrocentoSans-boldItalic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Gill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font" Target="fonts/RobotoSla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1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1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1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7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1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8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18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2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20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20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21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1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1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1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llegesearch.collegeboard.org/home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College Board: Creating Your College List</a:t>
            </a:r>
            <a:endParaRPr b="1"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308150" y="1662300"/>
            <a:ext cx="861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find a university you are interested in, add it to your List.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150" y="2142375"/>
            <a:ext cx="8614800" cy="300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/>
          <p:nvPr/>
        </p:nvSpPr>
        <p:spPr>
          <a:xfrm>
            <a:off x="5496050" y="2116275"/>
            <a:ext cx="488100" cy="1761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11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 txBox="1"/>
          <p:nvPr/>
        </p:nvSpPr>
        <p:spPr>
          <a:xfrm>
            <a:off x="308150" y="1882425"/>
            <a:ext cx="8614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write two colleges that you added to your list and 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WHY you chose them. 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2"/>
          <p:cNvSpPr txBox="1"/>
          <p:nvPr>
            <p:ph idx="2" type="body"/>
          </p:nvPr>
        </p:nvSpPr>
        <p:spPr>
          <a:xfrm>
            <a:off x="4013575" y="308275"/>
            <a:ext cx="4854300" cy="43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551425" y="1343600"/>
            <a:ext cx="8318100" cy="3538800"/>
          </a:xfrm>
          <a:prstGeom prst="ellipse">
            <a:avLst/>
          </a:prstGeom>
          <a:solidFill>
            <a:srgbClr val="000000">
              <a:alpha val="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attrocento Sans"/>
              <a:buChar char="❏"/>
            </a:pPr>
            <a:r>
              <a:rPr b="1" i="0" lang="en" sz="21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Location- Do you want to attend a school close to home, in Texas, or maybe in </a:t>
            </a:r>
            <a:endParaRPr b="1" i="0" sz="21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 York?</a:t>
            </a:r>
            <a:endParaRPr b="1" i="0" sz="21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attrocento Sans"/>
              <a:buChar char="❏"/>
            </a:pPr>
            <a:r>
              <a:rPr b="1" i="0" lang="en" sz="21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Size- Do you want a large school (50,000) or a small school (1,000)?</a:t>
            </a:r>
            <a:endParaRPr b="1" i="0" sz="21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attrocento Sans"/>
              <a:buChar char="❏"/>
            </a:pPr>
            <a:r>
              <a:rPr b="1" i="0" lang="en" sz="21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Program/ Degree Offerings- Does the university have your major? </a:t>
            </a:r>
            <a:endParaRPr b="1" i="0" sz="21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attrocento Sans"/>
              <a:buChar char="❏"/>
            </a:pPr>
            <a:r>
              <a:rPr b="1" i="0" lang="en" sz="21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Cost</a:t>
            </a:r>
            <a:endParaRPr b="1" i="0" sz="21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3"/>
          <p:cNvSpPr txBox="1"/>
          <p:nvPr>
            <p:ph type="title"/>
          </p:nvPr>
        </p:nvSpPr>
        <p:spPr>
          <a:xfrm>
            <a:off x="247450" y="4508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200"/>
              <a:t>What to consider when choosing a College:</a:t>
            </a:r>
            <a:endParaRPr sz="4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308150" y="1662300"/>
            <a:ext cx="8614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criteria on the previous slide, we are going to create </a:t>
            </a:r>
            <a:r>
              <a:rPr b="1" i="1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List.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575" y="2494925"/>
            <a:ext cx="3190225" cy="25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308150" y="1884125"/>
            <a:ext cx="86148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applying for colleges your senior year, you should plan on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applying to 3-5 universities.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this activity, you will add six to your College Board list. If you did this last year, I want you to do more research into the universities you chose.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308150" y="1321625"/>
            <a:ext cx="8614800" cy="51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yourself: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I like about this school?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I plan on visiting it this year? (see next slide)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it have my major? Find the degree plan for that major.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308150" y="1321625"/>
            <a:ext cx="8614800" cy="5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Juniors get TWO excused absences when visiting universities this year.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form in the Google Classroom. You just need to let your teachers know you will be absent and then have a representative from the university sign the form.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plan on doing your visits on a Friday.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308150" y="1662300"/>
            <a:ext cx="8614800" cy="26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b="0" i="0" lang="en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College Search - BigFuture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sign in.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4250" y="2169500"/>
            <a:ext cx="7258776" cy="291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/>
          <p:nvPr/>
        </p:nvSpPr>
        <p:spPr>
          <a:xfrm>
            <a:off x="6164950" y="2372850"/>
            <a:ext cx="1301700" cy="39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Board: Creating Your College List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308150" y="1662300"/>
            <a:ext cx="8614800" cy="26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four categories, search for colleges.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800" y="2160400"/>
            <a:ext cx="8570400" cy="29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